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9" r:id="rId5"/>
    <p:sldId id="261" r:id="rId6"/>
    <p:sldId id="260" r:id="rId7"/>
    <p:sldId id="264" r:id="rId8"/>
    <p:sldId id="263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4521B0-0EA2-4D0A-9958-1F892763344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01F3E4-74B7-4B14-83A0-BA7AE39EE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285852" y="0"/>
          <a:ext cx="7143800" cy="5023704"/>
        </p:xfrm>
        <a:graphic>
          <a:graphicData uri="http://schemas.openxmlformats.org/presentationml/2006/ole">
            <p:oleObj spid="_x0000_s49155" name="Документ" r:id="rId3" imgW="10439343" imgH="731062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642918"/>
            <a:ext cx="857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читатели, кроме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представленной на книжной выставке литературы, Вы можете воспользоваться доступом к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электронно-библиотечным системам (ЭБС)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сайте академии в разделе библиотека, либо в отделе автоматизации научной библиотеки (главный корпус), где вы можете взять необходимый логин/пароль и зайти на полнотекстовую базу данных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Medline with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Fulltext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содержащую полные тексты 1370 журналов на английском языке, а также базу данных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LIBRARY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(рецензируемые журналы на русском языке) 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Консультант студента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(учебная,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методическая и научная литература по медицине).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2466" name="Picture 2" descr="Z:\Научная библиотека\Евсеева Н.Н\эндоскопическая х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429000"/>
            <a:ext cx="4033838" cy="2495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1\Мои документы\Документы\S6304217.JPG"/>
          <p:cNvPicPr/>
          <p:nvPr/>
        </p:nvPicPr>
        <p:blipFill>
          <a:blip r:embed="rId2" cstate="print"/>
          <a:srcRect l="10743" r="14057"/>
          <a:stretch>
            <a:fillRect/>
          </a:stretch>
        </p:blipFill>
        <p:spPr bwMode="auto">
          <a:xfrm>
            <a:off x="1785918" y="285728"/>
            <a:ext cx="614366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Научная библиотека\Евсеева Н.Н\сканированные книги\scanlite7.jpg"/>
          <p:cNvPicPr/>
          <p:nvPr/>
        </p:nvPicPr>
        <p:blipFill>
          <a:blip r:embed="rId2"/>
          <a:srcRect l="14591" t="8467" r="2672" b="8467"/>
          <a:stretch>
            <a:fillRect/>
          </a:stretch>
        </p:blipFill>
        <p:spPr bwMode="auto">
          <a:xfrm>
            <a:off x="142844" y="428604"/>
            <a:ext cx="36433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285728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617(02)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 72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Гостищев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В. К.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Общая хирургия [Текст] : учебник / В. 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Гостищев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- 5-е изд.,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доп. - М. : ГЭОТАР-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- 728 с. : ил.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2214554"/>
            <a:ext cx="5143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5-м издании учебника рассмотрены общие вопросы хирургии ( асептики, и антисептики, кровотечение и принципы переливания крови, основы реанимации и обезболивания, особенности обследования хирургических больных, хирургическая операция); освещены патологические процессы, лежащие в основе хирургических болезней. Каждая глава дополнена контрольными вопросами и задачами.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Учебник предназначен студентам и преподавателям медицинских вузов. Он будет также полезен интернам, ординаторам, аспирантам и врачам.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Научная библиотека\Евсеева Н.Н\сканированные книги\scanlite4.jpg"/>
          <p:cNvPicPr/>
          <p:nvPr/>
        </p:nvPicPr>
        <p:blipFill>
          <a:blip r:embed="rId2"/>
          <a:srcRect l="21486" t="13959" r="5559" b="11556"/>
          <a:stretch>
            <a:fillRect/>
          </a:stretch>
        </p:blipFill>
        <p:spPr bwMode="auto">
          <a:xfrm>
            <a:off x="357158" y="428604"/>
            <a:ext cx="342902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500042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617(02)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 56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Ковалев, А. И.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Хирургия [Текст] : учебник для мед. училищ и колледжей / А. И. Ковалев. - М. : ГЭОТАР-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- 576 с. : ил.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934" y="2357431"/>
            <a:ext cx="47149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учебнике с современных позиций освещены вопросы асептики и антисептики; подробно излагаются вопросы оказания экстренной медицинской помощи при острых хирургических заболеваниях и травмах. Учебник предназначен студентам медицинских училищ, также может быть полезен слушателям курсов повышения квалификации, преподавателям хирургии.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:\Научная библиотека\Евсеева Н.Н\сканированные книги\scanlite6.jpg"/>
          <p:cNvPicPr/>
          <p:nvPr/>
        </p:nvPicPr>
        <p:blipFill>
          <a:blip r:embed="rId2"/>
          <a:srcRect l="15232" t="8581" r="1442" b="6293"/>
          <a:stretch>
            <a:fillRect/>
          </a:stretch>
        </p:blipFill>
        <p:spPr bwMode="auto">
          <a:xfrm>
            <a:off x="214282" y="214290"/>
            <a:ext cx="24288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00100" y="4000504"/>
            <a:ext cx="54292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Авторы, коллектив профессоров, имеющих 35-летний опыт преподавания хирургических болезней в медицинском вузе, с позиций последних достижений отечественной и мировой хирургии систематизируют и обобщают огромный пласт информации по основным разделам клинической хирургии с акцентом на использование современных методов клинико-инструментального исследования и оперативных методов лечения заболеваний.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489" y="357166"/>
            <a:ext cx="35718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617(02)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 50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Хирургические болезни. 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2-х томах [Текст] : учебник.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Т.2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Мерзликин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Н.В.,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Бражникова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Н.А. и др. - М. : ГЭОТАР-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2012. - 400 с. </a:t>
            </a:r>
          </a:p>
          <a:p>
            <a:endParaRPr lang="ru-RU" dirty="0"/>
          </a:p>
        </p:txBody>
      </p:sp>
      <p:pic>
        <p:nvPicPr>
          <p:cNvPr id="6" name="Рисунок 5" descr="Z:\Научная библиотека\Евсеева Н.Н\scanlite1.jpg"/>
          <p:cNvPicPr/>
          <p:nvPr/>
        </p:nvPicPr>
        <p:blipFill>
          <a:blip r:embed="rId3"/>
          <a:srcRect l="13789" t="9611" r="2672" b="4920"/>
          <a:stretch>
            <a:fillRect/>
          </a:stretch>
        </p:blipFill>
        <p:spPr bwMode="auto">
          <a:xfrm>
            <a:off x="6643702" y="2357430"/>
            <a:ext cx="235745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6116" y="2071678"/>
            <a:ext cx="32861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617(02)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 50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Хирургические болезни. 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2-х томах [Текст] : учебник. Т.1 /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Мерзликин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Н.В.,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Бражникова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Н.А. и др. - М. : ГЭОТАР-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2012. - 400 с.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:\Научная библиотека\Евсеева Н.Н\сканированные книги\scanlite5.jpg"/>
          <p:cNvPicPr/>
          <p:nvPr/>
        </p:nvPicPr>
        <p:blipFill>
          <a:blip r:embed="rId2"/>
          <a:srcRect l="20203" t="14302" r="8765" b="12128"/>
          <a:stretch>
            <a:fillRect/>
          </a:stretch>
        </p:blipFill>
        <p:spPr bwMode="auto">
          <a:xfrm>
            <a:off x="428596" y="285728"/>
            <a:ext cx="36433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357166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617.053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П44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Хирургические болезни у детей : учеб. пособие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/ В.В.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Подкаменев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– М. : ГЭОТАР-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2012. – 432с.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1928802"/>
            <a:ext cx="40005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учебном пособии освещены врожденные и приобретенные заболевания головы и шеи, органов грудной клетки, брюшной полости, мочеполовой системы, а также рассмотрены вопросы травматологии, онкологии, гнойной хирургии. Рассказано о современных технологиях, применяемых в диагностике и лечении многих болезней у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Научная библиотека\Евсеева Н.Н\сканированные книги\scanlite3.jpg"/>
          <p:cNvPicPr/>
          <p:nvPr/>
        </p:nvPicPr>
        <p:blipFill>
          <a:blip r:embed="rId2"/>
          <a:srcRect l="21164" t="3820" r="27027"/>
          <a:stretch>
            <a:fillRect/>
          </a:stretch>
        </p:blipFill>
        <p:spPr bwMode="auto">
          <a:xfrm>
            <a:off x="428596" y="357166"/>
            <a:ext cx="32861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428604"/>
            <a:ext cx="4429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617.053-083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Д75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Дронов, Анатолий Федорович.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Общий уход за детьми с хирургическими заболеваниями [Текст] : учеб. пособие для педиатр.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мед.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ин-тов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/ А.Ф. Дронов, А.И.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Ленюшкин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Л.М. Кондратьева. - М. : Медицина, 1988. - 222 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2571744"/>
            <a:ext cx="42862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пособии рассматриваются особенности ухода за детьми с хирургическими заболеваниями в стационаре. Отражены структура и организация работы детской хирургической клиники, оборудование и оснащение различных отделений.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Научная библиотека\Евсеева Н.Н\сканированные книги\scanlite2.jpg"/>
          <p:cNvPicPr/>
          <p:nvPr/>
        </p:nvPicPr>
        <p:blipFill>
          <a:blip r:embed="rId2"/>
          <a:srcRect l="22288" t="14073" r="7162" b="14645"/>
          <a:stretch>
            <a:fillRect/>
          </a:stretch>
        </p:blipFill>
        <p:spPr bwMode="auto">
          <a:xfrm>
            <a:off x="214282" y="500042"/>
            <a:ext cx="35719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929058" y="357166"/>
            <a:ext cx="4929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617.4-083.3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89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хирургическими больными [Текст] : руководство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занятиям / под ред. Н. А. Кузнецова. - М. : ГЭОТАР-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2012. - 192 с. : ил.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2500306"/>
            <a:ext cx="4357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Руководство является составной частью учебно-методического комплекса курса «Уход за хирургическими больными» и предназначено для эффективного проведения практических занятий. Содержит информацию, необходимую студентам лечебных факультетов медицинских вузов.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Научная библиотека\Евсеева Н.Н\сканированные книги\scanlite1.jpg"/>
          <p:cNvPicPr/>
          <p:nvPr/>
        </p:nvPicPr>
        <p:blipFill>
          <a:blip r:embed="rId2"/>
          <a:srcRect l="27098" t="16133" r="9086" b="11785"/>
          <a:stretch>
            <a:fillRect/>
          </a:stretch>
        </p:blipFill>
        <p:spPr bwMode="auto">
          <a:xfrm>
            <a:off x="214282" y="571480"/>
            <a:ext cx="32147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428993" y="500042"/>
            <a:ext cx="4929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616.31-089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 50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Хирургическая стоматология. Воспалительные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дистрофические заболевания слюнных желез [Текст] : учебное пособие / под ред. А. М. Панина. - М. 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Литтерра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2011. - 208 с. : ил.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2571744"/>
            <a:ext cx="550072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издании рассмотрены вопросы по курсу хирургической стоматологии, всех видов воспалительных и дистрофических заболеваний слюнных желез, приведены также описания синдромов с поражением слюнных желез и их повреждений.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425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Открытая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CHGMA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kotovat</dc:creator>
  <cp:lastModifiedBy>kotovat</cp:lastModifiedBy>
  <cp:revision>8</cp:revision>
  <dcterms:created xsi:type="dcterms:W3CDTF">2013-11-26T00:38:48Z</dcterms:created>
  <dcterms:modified xsi:type="dcterms:W3CDTF">2013-11-26T03:35:59Z</dcterms:modified>
</cp:coreProperties>
</file>